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57" r:id="rId8"/>
    <p:sldId id="263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D081EB-CE85-32A8-80D3-F4A4AF9A6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0474BA1-6FBD-68BE-F984-0909E70DC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DE7B23B-27EE-5040-99AD-43C869100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0810776-0450-2EB6-6774-B37FF218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9FB97D2-2142-C40D-99D4-0CB96B6DE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350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4DEB1D-9132-CEBE-26C9-469BD4BF2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8CC5B5E-F464-4E49-975B-034EC6BCC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9C0D750-1B7E-9F72-A5E2-E3A2048F8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58E2CF2-3969-20E5-6E92-CCBEA829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3BA2D52-82E4-6AB4-45AA-F825CF67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4025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B433BF-7474-CF72-F680-5C26DD30A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0777B4D-F1C0-5D13-3D70-A625C9B2E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5AAC027-B21F-22E6-B92C-61535A907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FD0FBEB-D067-1A06-B644-47BAF350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3067145-578A-2889-240F-4B4B5A7B6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5722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8904BD-7767-BD70-8B55-661453853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CD2A3B-33AD-AF78-4BCD-671A6BDE60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68CF1E4-D3CC-62AD-D24C-DD369E736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9A39DAA-7CD9-78A3-99D5-568D000AE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EE9471D-39A2-0902-35C5-3092A1D3D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56E908A-99CD-EB13-E798-317544003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887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21C0F4-C1F2-00DA-9533-B42E171A9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670E018-463A-C00D-AED6-A67C951BF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E0CEBB9-20C1-71C4-E139-41BCCF289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0CD0C3BA-6633-2A5B-3046-D74A1EC7C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545A09E-7755-0BA5-4D55-9E70E7570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500DB90F-1BD6-50D1-A17D-EC3D75BEC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8C87B7B9-D934-563C-9901-C650FE0B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B8C5549-211A-6944-4377-296C3D638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7474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A3C98B-2B55-869F-F0F5-A7EE6F8A0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3FC2080-DE4F-6A34-5816-A53D64866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6A2A0F65-3D04-F880-5079-79B3A3BF1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7D32E96-81A5-7F26-CE0D-AA35A1A2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298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614F373-2535-8ECB-07F3-7FC4D5840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2802B3D-FC1D-164A-667B-A0C09C9C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1F56C1F-ABD0-C9D4-787E-9D7722CC4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05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C0CDE0-6F92-CDAE-3F08-1F21C24D6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ED2137-8ABA-0262-C899-D4634799B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B2DBB9F-A595-699B-26B3-392716D61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B9FE7D6-8BF1-4281-3DD5-D9F80EC7E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9D930F0-D06C-6798-36C0-C1278F79E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0F371C4-7DEF-DA9A-2880-293ED4DC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932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59B0F8-4EE5-6A00-61C8-8A1AFCAB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5C0B686-FA02-CDD4-F9D7-1C70D2D8EC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E14E7F5-6388-9DFC-5CBD-F0D533B4A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327747D-A0B6-38FE-F303-E6F8748AB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24525D2-2C30-0CD2-86BA-A04898C1B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7ABE47A-FF59-EDF4-B89E-92ABAEC4A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5039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9D9AED-C5DC-970D-D49A-E2FBB0404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F8AE2E8-1F88-145C-4C69-20807E6D0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8E911EF-1B26-C7EF-DF8D-518CA8756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F7BC22-3D19-C431-4A97-A23E98D7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0F70379-14D2-7DE7-3A67-000313865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003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68B56CE-6AAF-E987-AC37-F712C22D7F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A3D4B39-63D2-88A0-9B36-FA66F45D5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6CDEF04-8898-A5EC-5B7D-256C50CE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FB8DBC2-6B04-E2F8-E2DB-AA6A3A8F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4A9B36D-9E29-8667-5B80-A3394BA8B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131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10142D5-1203-CE7A-C730-ECA2B709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C4AC8D3-DFA2-7D0C-2F1F-DD38D2EAA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B6938A0-16C4-DE2C-C6E2-4196709D3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EA1797-0F50-44D7-BE6F-395FF6DD19FB}" type="datetimeFigureOut">
              <a:rPr lang="hu-HU" smtClean="0"/>
              <a:t>2024. 07. 25.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3944808-FB43-2D87-6639-22D7E6DC5D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932D7EE-8F84-9375-B6AB-6E9E0E17D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70966C-C267-41D7-BF30-17EE56C79FF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470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0597F6-0947-4A49-6B9F-0401E268FE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50"/>
          <a:stretch/>
        </p:blipFill>
        <p:spPr>
          <a:xfrm>
            <a:off x="3" y="-21893"/>
            <a:ext cx="12191997" cy="68579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35031" y="2213145"/>
            <a:ext cx="6864098" cy="2425614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43000">
                <a:schemeClr val="accent2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162550" y="0"/>
            <a:ext cx="7048678" cy="6858000"/>
          </a:xfrm>
          <a:prstGeom prst="rect">
            <a:avLst/>
          </a:prstGeom>
          <a:gradFill flip="none" rotWithShape="1">
            <a:gsLst>
              <a:gs pos="19000">
                <a:srgbClr val="000000">
                  <a:alpha val="59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86455" y="-60677"/>
            <a:ext cx="6864096" cy="698544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64000">
                <a:schemeClr val="accent2">
                  <a:alpha val="0"/>
                </a:schemeClr>
              </a:gs>
            </a:gsLst>
            <a:lin ang="7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EB5855-8EB7-1AE5-9030-5D0AA3C1A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695591" y="-647892"/>
            <a:ext cx="2839273" cy="12192001"/>
          </a:xfrm>
          <a:prstGeom prst="rect">
            <a:avLst/>
          </a:prstGeom>
          <a:gradFill>
            <a:gsLst>
              <a:gs pos="0">
                <a:schemeClr val="accent2"/>
              </a:gs>
              <a:gs pos="53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6775DBE-6C32-F1A6-A563-8E4DCBB60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1468" y="2138209"/>
            <a:ext cx="3712820" cy="2839273"/>
          </a:xfrm>
        </p:spPr>
        <p:txBody>
          <a:bodyPr>
            <a:normAutofit/>
          </a:bodyPr>
          <a:lstStyle/>
          <a:p>
            <a:pPr algn="l"/>
            <a:r>
              <a:rPr lang="hu-HU" sz="3600" dirty="0">
                <a:solidFill>
                  <a:srgbClr val="FFFFFF"/>
                </a:solidFill>
              </a:rPr>
              <a:t>Utóhang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B9907BE-1B9C-08D4-3270-0B08F112D3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1468" y="5149388"/>
            <a:ext cx="3712820" cy="1197216"/>
          </a:xfrm>
        </p:spPr>
        <p:txBody>
          <a:bodyPr>
            <a:normAutofit/>
          </a:bodyPr>
          <a:lstStyle/>
          <a:p>
            <a:pPr algn="l"/>
            <a:r>
              <a:rPr lang="hu-HU" sz="2000" dirty="0">
                <a:solidFill>
                  <a:srgbClr val="FFFFFF"/>
                </a:solidFill>
              </a:rPr>
              <a:t>Az élmények feldolgozása</a:t>
            </a:r>
          </a:p>
        </p:txBody>
      </p:sp>
      <p:pic>
        <p:nvPicPr>
          <p:cNvPr id="6" name="Kép 5" descr="A képen szöveg, képernyőkép, Betűtípus, embléma látható&#10;&#10;Automatikusan generált leírás">
            <a:extLst>
              <a:ext uri="{FF2B5EF4-FFF2-40B4-BE49-F238E27FC236}">
                <a16:creationId xmlns:a16="http://schemas.microsoft.com/office/drawing/2014/main" id="{64780837-CF20-E3A3-5D18-2E2D3FE7C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" y="505016"/>
            <a:ext cx="2154423" cy="1914564"/>
          </a:xfrm>
          <a:prstGeom prst="rect">
            <a:avLst/>
          </a:prstGeom>
        </p:spPr>
      </p:pic>
      <p:sp>
        <p:nvSpPr>
          <p:cNvPr id="10" name="Téglalap 9">
            <a:extLst>
              <a:ext uri="{FF2B5EF4-FFF2-40B4-BE49-F238E27FC236}">
                <a16:creationId xmlns:a16="http://schemas.microsoft.com/office/drawing/2014/main" id="{77F99117-CE00-0AF6-2DC9-3D9BCE3B1CD9}"/>
              </a:ext>
            </a:extLst>
          </p:cNvPr>
          <p:cNvSpPr/>
          <p:nvPr/>
        </p:nvSpPr>
        <p:spPr>
          <a:xfrm>
            <a:off x="95497" y="3274828"/>
            <a:ext cx="2154423" cy="17565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8" name="Kép 7" descr="A képen szöveg, Grafika, Betűtípus, embléma látható&#10;&#10;Automatikusan generált leírás">
            <a:extLst>
              <a:ext uri="{FF2B5EF4-FFF2-40B4-BE49-F238E27FC236}">
                <a16:creationId xmlns:a16="http://schemas.microsoft.com/office/drawing/2014/main" id="{B403F9D4-246C-D879-AECC-25E36B1C7C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73" y="3376515"/>
            <a:ext cx="1632669" cy="16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térkép, szöveg, festmény, művészet látható&#10;&#10;Automatikusan generált leírás">
            <a:extLst>
              <a:ext uri="{FF2B5EF4-FFF2-40B4-BE49-F238E27FC236}">
                <a16:creationId xmlns:a16="http://schemas.microsoft.com/office/drawing/2014/main" id="{B870C3A8-E312-95F7-D5D5-634BE18F8F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t="14108" r="3144" b="41551"/>
          <a:stretch/>
        </p:blipFill>
        <p:spPr>
          <a:xfrm>
            <a:off x="2805545" y="255182"/>
            <a:ext cx="6444781" cy="405100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3F6BF259-B007-A180-7F5E-4831F16CE4F6}"/>
              </a:ext>
            </a:extLst>
          </p:cNvPr>
          <p:cNvSpPr/>
          <p:nvPr/>
        </p:nvSpPr>
        <p:spPr>
          <a:xfrm>
            <a:off x="1258193" y="1759688"/>
            <a:ext cx="9537676" cy="333862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hu-HU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</a:t>
            </a:r>
            <a:r>
              <a:rPr lang="hu-H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</a:t>
            </a:r>
            <a:r>
              <a:rPr lang="hu-HU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emzeti összetartozás napja</a:t>
            </a:r>
          </a:p>
        </p:txBody>
      </p:sp>
    </p:spTree>
    <p:extLst>
      <p:ext uri="{BB962C8B-B14F-4D97-AF65-F5344CB8AC3E}">
        <p14:creationId xmlns:p14="http://schemas.microsoft.com/office/powerpoint/2010/main" val="132449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1A0C504-5D60-CE67-707F-F7662F14C559}"/>
              </a:ext>
            </a:extLst>
          </p:cNvPr>
          <p:cNvSpPr txBox="1"/>
          <p:nvPr/>
        </p:nvSpPr>
        <p:spPr>
          <a:xfrm>
            <a:off x="475806" y="1137154"/>
            <a:ext cx="609777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2024. Június 4. </a:t>
            </a:r>
          </a:p>
          <a:p>
            <a:pPr algn="just"/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 nemzeti összetartozás napját egy kis ünnepi megemlékezéssel kezdtük a tornateremben az egész iskola részvételével, ahol a szereplők bemutatták hogyan vált a nagy Magyarországunk csonkává. Utána a tantermekbe visszatértek a gyerekek és korosztályuknak megfelelő mozgalmas és színes vetélkedőkön,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kviz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kérdéseken keresztül igyekeztünk maradandóvá tenni, hogy milyen fontos és jó dolog magyarnak lenni.</a:t>
            </a:r>
          </a:p>
        </p:txBody>
      </p:sp>
      <p:pic>
        <p:nvPicPr>
          <p:cNvPr id="5" name="Kép 4" descr="A képen személy, ruházat, fedett pályás, sport látható&#10;&#10;Automatikusan generált leírás">
            <a:extLst>
              <a:ext uri="{FF2B5EF4-FFF2-40B4-BE49-F238E27FC236}">
                <a16:creationId xmlns:a16="http://schemas.microsoft.com/office/drawing/2014/main" id="{9523FBC5-928B-D463-03C7-BD770E2844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465" r="12878" b="41085"/>
          <a:stretch/>
        </p:blipFill>
        <p:spPr>
          <a:xfrm>
            <a:off x="7064892" y="3763924"/>
            <a:ext cx="4481181" cy="2636875"/>
          </a:xfrm>
          <a:prstGeom prst="rect">
            <a:avLst/>
          </a:prstGeom>
        </p:spPr>
      </p:pic>
      <p:pic>
        <p:nvPicPr>
          <p:cNvPr id="9" name="Kép 8" descr="A képen ruházat, személy, fedett pályás, osztály látható&#10;&#10;Automatikusan generált leírás">
            <a:extLst>
              <a:ext uri="{FF2B5EF4-FFF2-40B4-BE49-F238E27FC236}">
                <a16:creationId xmlns:a16="http://schemas.microsoft.com/office/drawing/2014/main" id="{EFFBA14E-7A64-BB99-2C44-67B70D5271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7752" r="12652" b="38294"/>
          <a:stretch/>
        </p:blipFill>
        <p:spPr>
          <a:xfrm>
            <a:off x="7053374" y="648586"/>
            <a:ext cx="4492699" cy="23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56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személy, fedett pályás, ruházat, csoport látható&#10;&#10;Automatikusan generált leírás">
            <a:extLst>
              <a:ext uri="{FF2B5EF4-FFF2-40B4-BE49-F238E27FC236}">
                <a16:creationId xmlns:a16="http://schemas.microsoft.com/office/drawing/2014/main" id="{EF67BEE7-620B-837D-0EF6-A884DB7673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9" r="5387" b="15968"/>
          <a:stretch/>
        </p:blipFill>
        <p:spPr>
          <a:xfrm>
            <a:off x="761881" y="1291855"/>
            <a:ext cx="10668237" cy="427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4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99E4D29-5F08-447A-A2A3-AB222BB49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 descr="A képen szöveg, számítógép, multimédia, Megjelenítőeszköz látható&#10;&#10;Automatikusan generált leírás">
            <a:extLst>
              <a:ext uri="{FF2B5EF4-FFF2-40B4-BE49-F238E27FC236}">
                <a16:creationId xmlns:a16="http://schemas.microsoft.com/office/drawing/2014/main" id="{24821997-35F4-3467-E45C-7D46BA87D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9" r="-1" b="33306"/>
          <a:stretch/>
        </p:blipFill>
        <p:spPr>
          <a:xfrm>
            <a:off x="191084" y="171715"/>
            <a:ext cx="7812386" cy="3724422"/>
          </a:xfrm>
          <a:prstGeom prst="rect">
            <a:avLst/>
          </a:prstGeom>
        </p:spPr>
      </p:pic>
      <p:pic>
        <p:nvPicPr>
          <p:cNvPr id="17" name="Kép 16" descr="A képen személy, lábbelik, Fizikai erőnlét, fedett pályás látható&#10;&#10;Automatikusan generált leírás">
            <a:extLst>
              <a:ext uri="{FF2B5EF4-FFF2-40B4-BE49-F238E27FC236}">
                <a16:creationId xmlns:a16="http://schemas.microsoft.com/office/drawing/2014/main" id="{EAE93C32-1520-CE86-1CAC-19BCD08C3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2" r="2" b="9878"/>
          <a:stretch/>
        </p:blipFill>
        <p:spPr>
          <a:xfrm>
            <a:off x="8195999" y="169254"/>
            <a:ext cx="3826711" cy="2066161"/>
          </a:xfrm>
          <a:prstGeom prst="rect">
            <a:avLst/>
          </a:prstGeom>
        </p:spPr>
      </p:pic>
      <p:pic>
        <p:nvPicPr>
          <p:cNvPr id="13" name="Kép 12" descr="A képen fedett pályás, szöveg, bútorok, fal látható&#10;&#10;Automatikusan generált leírás">
            <a:extLst>
              <a:ext uri="{FF2B5EF4-FFF2-40B4-BE49-F238E27FC236}">
                <a16:creationId xmlns:a16="http://schemas.microsoft.com/office/drawing/2014/main" id="{3EECD8D1-CD81-51C6-DBD6-C99BB255AC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6" r="3" b="27282"/>
          <a:stretch/>
        </p:blipFill>
        <p:spPr>
          <a:xfrm>
            <a:off x="191087" y="4070780"/>
            <a:ext cx="3808694" cy="2624098"/>
          </a:xfrm>
          <a:prstGeom prst="rect">
            <a:avLst/>
          </a:prstGeom>
        </p:spPr>
      </p:pic>
      <p:pic>
        <p:nvPicPr>
          <p:cNvPr id="11" name="Kép 10" descr="A képen fedett pályás, computer, bútorok, személy látható&#10;&#10;Automatikusan generált leírás">
            <a:extLst>
              <a:ext uri="{FF2B5EF4-FFF2-40B4-BE49-F238E27FC236}">
                <a16:creationId xmlns:a16="http://schemas.microsoft.com/office/drawing/2014/main" id="{99B4FB8F-CFF8-615A-9168-A6C28F4C24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9" b="28986"/>
          <a:stretch/>
        </p:blipFill>
        <p:spPr>
          <a:xfrm>
            <a:off x="4185626" y="4074509"/>
            <a:ext cx="3814183" cy="2605117"/>
          </a:xfrm>
          <a:prstGeom prst="rect">
            <a:avLst/>
          </a:prstGeom>
        </p:spPr>
      </p:pic>
      <p:pic>
        <p:nvPicPr>
          <p:cNvPr id="19" name="Kép 18" descr="A képen ruházat, személy, Emberi arc, fal látható&#10;&#10;Automatikusan generált leírás">
            <a:extLst>
              <a:ext uri="{FF2B5EF4-FFF2-40B4-BE49-F238E27FC236}">
                <a16:creationId xmlns:a16="http://schemas.microsoft.com/office/drawing/2014/main" id="{69C51161-E1DB-8266-EA3B-AC2358C2F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" r="2" b="25981"/>
          <a:stretch/>
        </p:blipFill>
        <p:spPr>
          <a:xfrm>
            <a:off x="8179442" y="2391883"/>
            <a:ext cx="3826711" cy="2072296"/>
          </a:xfrm>
          <a:prstGeom prst="rect">
            <a:avLst/>
          </a:prstGeom>
        </p:spPr>
      </p:pic>
      <p:pic>
        <p:nvPicPr>
          <p:cNvPr id="15" name="Kép 14" descr="A képen ruházat, fedett pályás, személy, könyvszekrény látható&#10;&#10;Automatikusan generált leírás">
            <a:extLst>
              <a:ext uri="{FF2B5EF4-FFF2-40B4-BE49-F238E27FC236}">
                <a16:creationId xmlns:a16="http://schemas.microsoft.com/office/drawing/2014/main" id="{7165882E-4A44-C222-5040-3E8A3330BE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6" r="2" b="37245"/>
          <a:stretch/>
        </p:blipFill>
        <p:spPr>
          <a:xfrm>
            <a:off x="8193994" y="4620643"/>
            <a:ext cx="3826711" cy="206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0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3F6BF259-B007-A180-7F5E-4831F16CE4F6}"/>
              </a:ext>
            </a:extLst>
          </p:cNvPr>
          <p:cNvSpPr/>
          <p:nvPr/>
        </p:nvSpPr>
        <p:spPr>
          <a:xfrm>
            <a:off x="1327162" y="2780413"/>
            <a:ext cx="9537676" cy="333862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hu-HU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Értékelés, élmény beszámolók</a:t>
            </a:r>
          </a:p>
        </p:txBody>
      </p:sp>
      <p:pic>
        <p:nvPicPr>
          <p:cNvPr id="7" name="Kép 6" descr="A képen kültéri, felhő, ég, fa látható&#10;&#10;Automatikusan generált leírás">
            <a:extLst>
              <a:ext uri="{FF2B5EF4-FFF2-40B4-BE49-F238E27FC236}">
                <a16:creationId xmlns:a16="http://schemas.microsoft.com/office/drawing/2014/main" id="{91AB1753-7F35-509D-847E-1A92D5E2B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52965" y="864169"/>
            <a:ext cx="5260215" cy="394516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2797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ruházat, személy, bútorok, fedett pályás látható&#10;&#10;Automatikusan generált leírás">
            <a:extLst>
              <a:ext uri="{FF2B5EF4-FFF2-40B4-BE49-F238E27FC236}">
                <a16:creationId xmlns:a16="http://schemas.microsoft.com/office/drawing/2014/main" id="{5271426F-5249-5A0B-C2F1-EC9A08FE0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76466C2-7CFA-8473-13DE-45E919A6831F}"/>
              </a:ext>
            </a:extLst>
          </p:cNvPr>
          <p:cNvSpPr txBox="1"/>
          <p:nvPr/>
        </p:nvSpPr>
        <p:spPr>
          <a:xfrm>
            <a:off x="7898888" y="297056"/>
            <a:ext cx="3544557" cy="65609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2024. </a:t>
            </a:r>
            <a:r>
              <a:rPr lang="en-US" sz="2400" b="1" dirty="0" err="1"/>
              <a:t>június</a:t>
            </a:r>
            <a:r>
              <a:rPr lang="en-US" sz="2400" b="1" dirty="0"/>
              <a:t> 5.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/>
              <a:t>Csoportokban</a:t>
            </a:r>
            <a:r>
              <a:rPr lang="en-US" sz="2400" dirty="0"/>
              <a:t> ppt-</a:t>
            </a:r>
            <a:r>
              <a:rPr lang="en-US" sz="2400" dirty="0" err="1"/>
              <a:t>ket</a:t>
            </a:r>
            <a:r>
              <a:rPr lang="en-US" sz="2400" dirty="0"/>
              <a:t> </a:t>
            </a:r>
            <a:r>
              <a:rPr lang="en-US" sz="2400" dirty="0" err="1"/>
              <a:t>készítettek</a:t>
            </a:r>
            <a:r>
              <a:rPr lang="en-US" sz="2400" dirty="0"/>
              <a:t> a </a:t>
            </a:r>
            <a:r>
              <a:rPr lang="en-US" sz="2400" dirty="0" err="1"/>
              <a:t>gyerekek</a:t>
            </a:r>
            <a:r>
              <a:rPr lang="en-US" sz="2400" dirty="0"/>
              <a:t>, </a:t>
            </a:r>
            <a:r>
              <a:rPr lang="en-US" sz="2400" dirty="0" err="1"/>
              <a:t>amiket</a:t>
            </a:r>
            <a:r>
              <a:rPr lang="en-US" sz="2400" dirty="0"/>
              <a:t> </a:t>
            </a:r>
            <a:r>
              <a:rPr lang="en-US" sz="2400" dirty="0" err="1"/>
              <a:t>egymásnak</a:t>
            </a:r>
            <a:r>
              <a:rPr lang="en-US" sz="2400" dirty="0"/>
              <a:t> </a:t>
            </a:r>
            <a:r>
              <a:rPr lang="en-US" sz="2400" dirty="0" err="1"/>
              <a:t>kivetítve</a:t>
            </a:r>
            <a:r>
              <a:rPr lang="en-US" sz="2400" dirty="0"/>
              <a:t> </a:t>
            </a:r>
            <a:r>
              <a:rPr lang="en-US" sz="2400" dirty="0" err="1"/>
              <a:t>bemutattak</a:t>
            </a:r>
            <a:r>
              <a:rPr lang="en-US" sz="2400" dirty="0"/>
              <a:t>. </a:t>
            </a:r>
            <a:r>
              <a:rPr lang="en-US" sz="2400" dirty="0" err="1"/>
              <a:t>Összességében</a:t>
            </a:r>
            <a:r>
              <a:rPr lang="en-US" sz="2400" dirty="0"/>
              <a:t> a </a:t>
            </a:r>
            <a:r>
              <a:rPr lang="en-US" sz="2400" dirty="0" err="1"/>
              <a:t>tanulmányi</a:t>
            </a:r>
            <a:r>
              <a:rPr lang="en-US" sz="2400" dirty="0"/>
              <a:t> </a:t>
            </a:r>
            <a:r>
              <a:rPr lang="en-US" sz="2400" dirty="0" err="1"/>
              <a:t>kirándulás</a:t>
            </a:r>
            <a:r>
              <a:rPr lang="en-US" sz="2400" dirty="0"/>
              <a:t> </a:t>
            </a:r>
            <a:r>
              <a:rPr lang="en-US" sz="2400" dirty="0" err="1"/>
              <a:t>nagyon</a:t>
            </a:r>
            <a:r>
              <a:rPr lang="en-US" sz="2400" dirty="0"/>
              <a:t> </a:t>
            </a:r>
            <a:r>
              <a:rPr lang="en-US" sz="2400" dirty="0" err="1"/>
              <a:t>jó</a:t>
            </a:r>
            <a:r>
              <a:rPr lang="en-US" sz="2400" dirty="0"/>
              <a:t> </a:t>
            </a:r>
            <a:r>
              <a:rPr lang="en-US" sz="2400" dirty="0" err="1"/>
              <a:t>hangulatban</a:t>
            </a:r>
            <a:r>
              <a:rPr lang="en-US" sz="2400" dirty="0"/>
              <a:t> </a:t>
            </a:r>
            <a:r>
              <a:rPr lang="en-US" sz="2400" dirty="0" err="1"/>
              <a:t>telt</a:t>
            </a:r>
            <a:r>
              <a:rPr lang="en-US" sz="2400" dirty="0"/>
              <a:t>, </a:t>
            </a:r>
            <a:r>
              <a:rPr lang="en-US" sz="2400" dirty="0" err="1"/>
              <a:t>mindenki</a:t>
            </a:r>
            <a:r>
              <a:rPr lang="en-US" sz="2400" dirty="0"/>
              <a:t> </a:t>
            </a:r>
            <a:r>
              <a:rPr lang="en-US" sz="2400" dirty="0" err="1"/>
              <a:t>maximálisan</a:t>
            </a:r>
            <a:r>
              <a:rPr lang="en-US" sz="2400" dirty="0"/>
              <a:t> </a:t>
            </a:r>
            <a:r>
              <a:rPr lang="en-US" sz="2400" dirty="0" err="1"/>
              <a:t>kiélvezte</a:t>
            </a:r>
            <a:r>
              <a:rPr lang="en-US" sz="2400" dirty="0"/>
              <a:t>, </a:t>
            </a:r>
            <a:r>
              <a:rPr lang="en-US" sz="2400" dirty="0" err="1"/>
              <a:t>sok</a:t>
            </a:r>
            <a:r>
              <a:rPr lang="en-US" sz="2400" dirty="0"/>
              <a:t> </a:t>
            </a:r>
            <a:r>
              <a:rPr lang="en-US" sz="2400" dirty="0" err="1"/>
              <a:t>új</a:t>
            </a:r>
            <a:r>
              <a:rPr lang="en-US" sz="2400" dirty="0"/>
              <a:t> </a:t>
            </a:r>
            <a:r>
              <a:rPr lang="en-US" sz="2400" dirty="0" err="1"/>
              <a:t>ismerettel</a:t>
            </a:r>
            <a:r>
              <a:rPr lang="en-US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rengeteg</a:t>
            </a:r>
            <a:r>
              <a:rPr lang="en-US" sz="2400" dirty="0"/>
              <a:t> </a:t>
            </a:r>
            <a:r>
              <a:rPr lang="en-US" sz="2400" dirty="0" err="1"/>
              <a:t>tapasztalattal</a:t>
            </a:r>
            <a:r>
              <a:rPr lang="en-US" sz="2400" dirty="0"/>
              <a:t> </a:t>
            </a:r>
            <a:r>
              <a:rPr lang="en-US" sz="2400" dirty="0" err="1"/>
              <a:t>gazdagodtunk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út</a:t>
            </a:r>
            <a:r>
              <a:rPr lang="en-US" sz="2400" dirty="0"/>
              <a:t> </a:t>
            </a:r>
            <a:r>
              <a:rPr lang="en-US" sz="2400" dirty="0" err="1"/>
              <a:t>során</a:t>
            </a:r>
            <a:r>
              <a:rPr lang="en-US" sz="2400" dirty="0"/>
              <a:t>. </a:t>
            </a:r>
            <a:r>
              <a:rPr lang="en-US" sz="2400" dirty="0" err="1"/>
              <a:t>Ám</a:t>
            </a:r>
            <a:r>
              <a:rPr lang="en-US" sz="2400" dirty="0"/>
              <a:t> </a:t>
            </a:r>
            <a:r>
              <a:rPr lang="en-US" sz="2400" dirty="0" err="1"/>
              <a:t>ezek</a:t>
            </a:r>
            <a:r>
              <a:rPr lang="en-US" sz="2400" dirty="0"/>
              <a:t> </a:t>
            </a:r>
            <a:r>
              <a:rPr lang="en-US" sz="2400" dirty="0" err="1"/>
              <a:t>mellett</a:t>
            </a:r>
            <a:r>
              <a:rPr lang="en-US" sz="2400" dirty="0"/>
              <a:t> </a:t>
            </a:r>
            <a:r>
              <a:rPr lang="en-US" sz="2400" dirty="0" err="1"/>
              <a:t>fontos</a:t>
            </a:r>
            <a:r>
              <a:rPr lang="en-US" sz="2400" dirty="0"/>
              <a:t> </a:t>
            </a:r>
            <a:r>
              <a:rPr lang="en-US" sz="2400" dirty="0" err="1"/>
              <a:t>eredmény</a:t>
            </a:r>
            <a:r>
              <a:rPr lang="en-US" sz="2400" dirty="0"/>
              <a:t>, </a:t>
            </a:r>
            <a:r>
              <a:rPr lang="en-US" sz="2400" dirty="0" err="1"/>
              <a:t>hogy</a:t>
            </a:r>
            <a:r>
              <a:rPr lang="en-US" sz="2400" dirty="0"/>
              <a:t> </a:t>
            </a:r>
            <a:r>
              <a:rPr lang="en-US" sz="2400" dirty="0" err="1"/>
              <a:t>összekovácsolta</a:t>
            </a:r>
            <a:r>
              <a:rPr lang="en-US" sz="2400" dirty="0"/>
              <a:t> a </a:t>
            </a:r>
            <a:r>
              <a:rPr lang="en-US" sz="2400" dirty="0" err="1"/>
              <a:t>gyerekeket</a:t>
            </a:r>
            <a:r>
              <a:rPr lang="en-US" sz="2400" dirty="0"/>
              <a:t> a </a:t>
            </a:r>
            <a:r>
              <a:rPr lang="en-US" sz="2400" dirty="0" err="1"/>
              <a:t>közös</a:t>
            </a:r>
            <a:r>
              <a:rPr lang="en-US" sz="2400" dirty="0"/>
              <a:t> </a:t>
            </a:r>
            <a:r>
              <a:rPr lang="en-US" sz="2400" dirty="0" err="1"/>
              <a:t>élmény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836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6B869D4-1EEF-4B5F-AD70-79AACBAEE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Kép 6" descr="A képen fedett pályás, ruházat, fal, bútorok látható&#10;&#10;Automatikusan generált leírás">
            <a:extLst>
              <a:ext uri="{FF2B5EF4-FFF2-40B4-BE49-F238E27FC236}">
                <a16:creationId xmlns:a16="http://schemas.microsoft.com/office/drawing/2014/main" id="{80A7F3E9-750D-77BE-FDC0-7E13C4EBB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9" r="1" b="7972"/>
          <a:stretch/>
        </p:blipFill>
        <p:spPr>
          <a:xfrm>
            <a:off x="-2" y="10"/>
            <a:ext cx="7995504" cy="6857990"/>
          </a:xfrm>
          <a:prstGeom prst="rect">
            <a:avLst/>
          </a:prstGeom>
        </p:spPr>
      </p:pic>
      <p:pic>
        <p:nvPicPr>
          <p:cNvPr id="5" name="Kép 4" descr="A képen ruházat, személy, bútorok, Emberi arc látható&#10;&#10;Automatikusan generált leírás">
            <a:extLst>
              <a:ext uri="{FF2B5EF4-FFF2-40B4-BE49-F238E27FC236}">
                <a16:creationId xmlns:a16="http://schemas.microsoft.com/office/drawing/2014/main" id="{D8765D8F-E384-7DCA-0F47-79CCB7AB1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9" r="1" b="13224"/>
          <a:stretch/>
        </p:blipFill>
        <p:spPr>
          <a:xfrm>
            <a:off x="8188032" y="10"/>
            <a:ext cx="4003968" cy="2228747"/>
          </a:xfrm>
          <a:prstGeom prst="rect">
            <a:avLst/>
          </a:prstGeom>
        </p:spPr>
      </p:pic>
      <p:pic>
        <p:nvPicPr>
          <p:cNvPr id="9" name="Kép 8" descr="A képen fedett pályás, szöveg, ruházat, bútorok látható&#10;&#10;Automatikusan generált leírás">
            <a:extLst>
              <a:ext uri="{FF2B5EF4-FFF2-40B4-BE49-F238E27FC236}">
                <a16:creationId xmlns:a16="http://schemas.microsoft.com/office/drawing/2014/main" id="{EDACDB5B-24D0-A179-DCD8-09E7D3917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7" r="1" b="4863"/>
          <a:stretch/>
        </p:blipFill>
        <p:spPr>
          <a:xfrm>
            <a:off x="8188029" y="2400472"/>
            <a:ext cx="4003969" cy="2057046"/>
          </a:xfrm>
          <a:prstGeom prst="rect">
            <a:avLst/>
          </a:prstGeom>
        </p:spPr>
      </p:pic>
      <p:pic>
        <p:nvPicPr>
          <p:cNvPr id="3" name="Kép 2" descr="A képen fedett pályás, ruházat, bútorok, szék látható&#10;&#10;Automatikusan generált leírás">
            <a:extLst>
              <a:ext uri="{FF2B5EF4-FFF2-40B4-BE49-F238E27FC236}">
                <a16:creationId xmlns:a16="http://schemas.microsoft.com/office/drawing/2014/main" id="{59D6716A-6206-BBD6-74D7-E50CB6EAC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61" r="3" b="22392"/>
          <a:stretch/>
        </p:blipFill>
        <p:spPr>
          <a:xfrm>
            <a:off x="8188029" y="4629229"/>
            <a:ext cx="4003969" cy="22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44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128</Words>
  <Application>Microsoft Office PowerPoint</Application>
  <PresentationFormat>Szélesvásznú</PresentationFormat>
  <Paragraphs>8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Office-téma</vt:lpstr>
      <vt:lpstr>Utóhang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O365 felhasználó</dc:creator>
  <cp:lastModifiedBy>O365 felhasználó</cp:lastModifiedBy>
  <cp:revision>8</cp:revision>
  <dcterms:created xsi:type="dcterms:W3CDTF">2024-07-24T09:00:35Z</dcterms:created>
  <dcterms:modified xsi:type="dcterms:W3CDTF">2024-07-25T07:39:34Z</dcterms:modified>
</cp:coreProperties>
</file>